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AC97-54BE-4EDC-87CB-EE2814B8310F}" type="datetimeFigureOut">
              <a:rPr lang="pl-PL" smtClean="0"/>
              <a:t>2020-10-03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77D6A-FA8B-4DC3-9F49-FBBBB57654B9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2957533"/>
          </a:xfrm>
        </p:spPr>
        <p:txBody>
          <a:bodyPr>
            <a:normAutofit/>
          </a:bodyPr>
          <a:lstStyle/>
          <a:p>
            <a:r>
              <a:rPr lang="pl-PL" dirty="0" smtClean="0"/>
              <a:t>❀ 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DZIEŃ NAUCZYCIELA </a:t>
            </a:r>
            <a:r>
              <a:rPr lang="pl-PL" dirty="0" smtClean="0"/>
              <a:t>❀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 descr="5a09c1e50cc9c1259e6fe347efccc17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57222" y="2500306"/>
            <a:ext cx="2786050" cy="3376693"/>
          </a:xfrm>
          <a:prstGeom prst="rect">
            <a:avLst/>
          </a:prstGeom>
        </p:spPr>
      </p:pic>
      <p:pic>
        <p:nvPicPr>
          <p:cNvPr id="6" name="Obraz 5" descr="5a09c1e50cc9c1259e6fe347efccc17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2500306"/>
            <a:ext cx="2829228" cy="3429024"/>
          </a:xfrm>
          <a:prstGeom prst="rect">
            <a:avLst/>
          </a:prstGeom>
        </p:spPr>
      </p:pic>
      <p:pic>
        <p:nvPicPr>
          <p:cNvPr id="8" name="Obraz 7" descr="unname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2571744"/>
            <a:ext cx="5643602" cy="3527251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2786050" y="4000504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latin typeface="Calibri Light" pitchFamily="34" charset="0"/>
              </a:rPr>
              <a:t>14 PAŹDZIERNIKA</a:t>
            </a:r>
            <a:endParaRPr lang="pl-PL" sz="3600" dirty="0">
              <a:latin typeface="Calibri Light" pitchFamily="34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Aharoni" pitchFamily="2" charset="-79"/>
                <a:cs typeface="Aharoni" pitchFamily="2" charset="-79"/>
              </a:rPr>
              <a:t>Nauczyciele czyli bohaterzy</a:t>
            </a:r>
            <a:br>
              <a:rPr lang="pl-PL" dirty="0" smtClean="0">
                <a:latin typeface="Aharoni" pitchFamily="2" charset="-79"/>
                <a:cs typeface="Aharoni" pitchFamily="2" charset="-79"/>
              </a:rPr>
            </a:br>
            <a:r>
              <a:rPr lang="pl-PL" dirty="0" smtClean="0">
                <a:latin typeface="Aharoni" pitchFamily="2" charset="-79"/>
                <a:cs typeface="Aharoni" pitchFamily="2" charset="-79"/>
              </a:rPr>
              <a:t>z kredą do tablicy </a:t>
            </a:r>
            <a:endParaRPr lang="pl-PL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600" dirty="0" smtClean="0">
                <a:latin typeface="Calibri Light" pitchFamily="34" charset="0"/>
              </a:rPr>
              <a:t>Dzięki nauczycielom zdobywamy wiedzę oraz</a:t>
            </a:r>
          </a:p>
          <a:p>
            <a:pPr>
              <a:buNone/>
            </a:pPr>
            <a:r>
              <a:rPr lang="pl-PL" sz="3600" dirty="0">
                <a:latin typeface="Calibri Light" pitchFamily="34" charset="0"/>
              </a:rPr>
              <a:t>p</a:t>
            </a:r>
            <a:r>
              <a:rPr lang="pl-PL" sz="3600" dirty="0" smtClean="0">
                <a:latin typeface="Calibri Light" pitchFamily="34" charset="0"/>
              </a:rPr>
              <a:t>raktyczne umiejętność .</a:t>
            </a:r>
            <a:endParaRPr lang="pl-PL" sz="3600" dirty="0">
              <a:latin typeface="Calibri Light" pitchFamily="34" charset="0"/>
            </a:endParaRPr>
          </a:p>
          <a:p>
            <a:pPr>
              <a:buNone/>
            </a:pPr>
            <a:r>
              <a:rPr lang="pl-PL" sz="3600" dirty="0" smtClean="0">
                <a:latin typeface="Calibri Light" pitchFamily="34" charset="0"/>
              </a:rPr>
              <a:t>Nauczyciele po końcu pracy dalej</a:t>
            </a:r>
          </a:p>
          <a:p>
            <a:pPr>
              <a:buNone/>
            </a:pPr>
            <a:r>
              <a:rPr lang="pl-PL" sz="3600" dirty="0">
                <a:latin typeface="Calibri Light" pitchFamily="34" charset="0"/>
              </a:rPr>
              <a:t>p</a:t>
            </a:r>
            <a:r>
              <a:rPr lang="pl-PL" sz="3600" dirty="0" smtClean="0">
                <a:latin typeface="Calibri Light" pitchFamily="34" charset="0"/>
              </a:rPr>
              <a:t>racują w domu przygotowując </a:t>
            </a:r>
          </a:p>
          <a:p>
            <a:pPr>
              <a:buNone/>
            </a:pPr>
            <a:r>
              <a:rPr lang="pl-PL" sz="3600" dirty="0">
                <a:latin typeface="Calibri Light" pitchFamily="34" charset="0"/>
              </a:rPr>
              <a:t>m</a:t>
            </a:r>
            <a:r>
              <a:rPr lang="pl-PL" sz="3600" dirty="0" smtClean="0">
                <a:latin typeface="Calibri Light" pitchFamily="34" charset="0"/>
              </a:rPr>
              <a:t>ateriały na następne lekcje .</a:t>
            </a:r>
          </a:p>
        </p:txBody>
      </p:sp>
      <p:sp>
        <p:nvSpPr>
          <p:cNvPr id="8" name="Prostokąt 7"/>
          <p:cNvSpPr/>
          <p:nvPr/>
        </p:nvSpPr>
        <p:spPr>
          <a:xfrm rot="6793070">
            <a:off x="7575887" y="4448865"/>
            <a:ext cx="428628" cy="2000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dirty="0" smtClean="0">
                <a:latin typeface="Aharoni" pitchFamily="2" charset="-79"/>
                <a:cs typeface="Aharoni" pitchFamily="2" charset="-79"/>
              </a:rPr>
              <a:t>PRACA</a:t>
            </a:r>
            <a:endParaRPr lang="pl-PL" sz="5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>
                <a:latin typeface="Calibri Light" pitchFamily="34" charset="0"/>
              </a:rPr>
              <a:t>Praca nauczyciela jest bardzo ważna  dzięki nim dowiadujemy się  jak się zachowywać  w różnych sytuacjach .  Dzięki nauczycielom zdobywamy wiedzę a później prace .</a:t>
            </a:r>
            <a:endParaRPr lang="pl-PL" dirty="0">
              <a:latin typeface="Calibri Light" pitchFamily="34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zawartości 6" descr="giphy.gif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3438" y="1325631"/>
            <a:ext cx="4500562" cy="5532369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Aharoni" pitchFamily="2" charset="-79"/>
                <a:cs typeface="Aharoni" pitchFamily="2" charset="-79"/>
              </a:rPr>
              <a:t>Odpowiedzialność Zawodowa</a:t>
            </a:r>
            <a:endParaRPr lang="pl-PL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alibri Light" pitchFamily="34" charset="0"/>
              </a:rPr>
              <a:t>Nauczyciele są odpowiedzialni za to żeby nam się nic nie stało . Jeśli stanie coś się uczniowi mogą zostać za to ukarani . Więc drodzy uczniowie trzymajmy się zasad szkolnych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Aharoni" pitchFamily="2" charset="-79"/>
                <a:cs typeface="Aharoni" pitchFamily="2" charset="-79"/>
              </a:rPr>
              <a:t>Dzięki nim zdobywamy zawód</a:t>
            </a:r>
            <a:endParaRPr lang="pl-PL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Calibri Light" pitchFamily="34" charset="0"/>
              </a:rPr>
              <a:t>Dzięki nauce możemy otrzymać prace .</a:t>
            </a:r>
            <a:endParaRPr lang="pl-PL" dirty="0">
              <a:latin typeface="Calibri Light" pitchFamily="34" charset="0"/>
            </a:endParaRPr>
          </a:p>
          <a:p>
            <a:r>
              <a:rPr lang="pl-PL" dirty="0" smtClean="0">
                <a:latin typeface="Calibri Light" pitchFamily="34" charset="0"/>
              </a:rPr>
              <a:t>Np. lekarza, weterynarza , Architekta itd. </a:t>
            </a:r>
            <a:endParaRPr lang="pl-PL" dirty="0">
              <a:latin typeface="Calibri Light" pitchFamily="34" charset="0"/>
            </a:endParaRPr>
          </a:p>
          <a:p>
            <a:r>
              <a:rPr lang="pl-PL" dirty="0" smtClean="0">
                <a:latin typeface="Calibri Light" pitchFamily="34" charset="0"/>
              </a:rPr>
              <a:t>Dzięki temu  można zarabiać pieniądze</a:t>
            </a:r>
          </a:p>
        </p:txBody>
      </p:sp>
      <p:pic>
        <p:nvPicPr>
          <p:cNvPr id="4" name="Obraz 3" descr="tumblr_mit6o1qvif1rfjowdo1_50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857760"/>
            <a:ext cx="6121461" cy="233839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Więc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Dziękujemy nauczycielom  za wielki trud oraz prace za przykazywanie wiedzy oraz za czas który nam poświęcają a teraz….</a:t>
            </a:r>
            <a:endParaRPr lang="pl-PL" dirty="0"/>
          </a:p>
        </p:txBody>
      </p:sp>
      <p:pic>
        <p:nvPicPr>
          <p:cNvPr id="4" name="Obraz 3" descr="Ziak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46" y="3214686"/>
            <a:ext cx="4929222" cy="306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indek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57288" y="-928718"/>
            <a:ext cx="10930014" cy="906391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132</Words>
  <Application>Microsoft Office PowerPoint</Application>
  <PresentationFormat>Pokaz na ekranie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❀ DZIEŃ NAUCZYCIELA ❀</vt:lpstr>
      <vt:lpstr>Nauczyciele czyli bohaterzy z kredą do tablicy </vt:lpstr>
      <vt:lpstr>PRACA</vt:lpstr>
      <vt:lpstr>Odpowiedzialność Zawodowa</vt:lpstr>
      <vt:lpstr>Dzięki nim zdobywamy zawód</vt:lpstr>
      <vt:lpstr>Więc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❀ DZIEŃ NAUCZYCIELA ❀</dc:title>
  <dc:creator>Melcia</dc:creator>
  <cp:lastModifiedBy>Melcia</cp:lastModifiedBy>
  <cp:revision>8</cp:revision>
  <dcterms:created xsi:type="dcterms:W3CDTF">2020-10-03T14:47:41Z</dcterms:created>
  <dcterms:modified xsi:type="dcterms:W3CDTF">2020-10-03T16:02:07Z</dcterms:modified>
</cp:coreProperties>
</file>