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47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69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434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732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17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473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41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5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7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483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79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A235-8E29-4EF2-B5C2-DAE7B2B43CDB}" type="datetimeFigureOut">
              <a:rPr lang="pl-PL" smtClean="0"/>
              <a:t>22.12.2020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FA632-0D2C-46C3-839D-5F0992CD1B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04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LCdBHupVP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909" y="2769985"/>
            <a:ext cx="3962400" cy="423672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9019"/>
          </a:xfrm>
        </p:spPr>
        <p:txBody>
          <a:bodyPr/>
          <a:lstStyle/>
          <a:p>
            <a:r>
              <a:rPr lang="pl-PL" dirty="0" smtClean="0"/>
              <a:t>Wesołych Świąt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6146" y="869922"/>
            <a:ext cx="9144000" cy="1655762"/>
          </a:xfrm>
        </p:spPr>
        <p:txBody>
          <a:bodyPr/>
          <a:lstStyle/>
          <a:p>
            <a:r>
              <a:rPr lang="pl-PL" dirty="0" smtClean="0"/>
              <a:t>HOHOHO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338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4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77455" y="5689456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dirty="0" smtClean="0"/>
              <a:t>Choinka Świąteczna 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169498"/>
            <a:ext cx="7269018" cy="571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5145" y="4863234"/>
            <a:ext cx="10515600" cy="1325563"/>
          </a:xfrm>
        </p:spPr>
        <p:txBody>
          <a:bodyPr/>
          <a:lstStyle/>
          <a:p>
            <a:r>
              <a:rPr lang="pl-PL" dirty="0" smtClean="0"/>
              <a:t>Mikołaj zawsze daje prezenty  24 grudnia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32" y="0"/>
            <a:ext cx="5894768" cy="4351338"/>
          </a:xfrm>
        </p:spPr>
      </p:pic>
    </p:spTree>
    <p:extLst>
      <p:ext uri="{BB962C8B-B14F-4D97-AF65-F5344CB8AC3E}">
        <p14:creationId xmlns:p14="http://schemas.microsoft.com/office/powerpoint/2010/main" val="236294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320145"/>
            <a:ext cx="10515600" cy="1967346"/>
          </a:xfrm>
        </p:spPr>
        <p:txBody>
          <a:bodyPr/>
          <a:lstStyle/>
          <a:p>
            <a:r>
              <a:rPr lang="pl-PL" dirty="0" smtClean="0"/>
              <a:t>i </a:t>
            </a:r>
            <a:r>
              <a:rPr lang="pl-PL" dirty="0" smtClean="0"/>
              <a:t>podróżuje </a:t>
            </a:r>
            <a:r>
              <a:rPr lang="pl-PL" dirty="0" smtClean="0"/>
              <a:t>swoimi saniami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540" y="1"/>
            <a:ext cx="9021111" cy="5320144"/>
          </a:xfrm>
        </p:spPr>
      </p:pic>
    </p:spTree>
    <p:extLst>
      <p:ext uri="{BB962C8B-B14F-4D97-AF65-F5344CB8AC3E}">
        <p14:creationId xmlns:p14="http://schemas.microsoft.com/office/powerpoint/2010/main" val="34964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" y="3405187"/>
            <a:ext cx="7476836" cy="4140921"/>
          </a:xfrm>
        </p:spPr>
        <p:txBody>
          <a:bodyPr/>
          <a:lstStyle/>
          <a:p>
            <a:r>
              <a:rPr lang="pl-PL" dirty="0" smtClean="0"/>
              <a:t>i wchodzi </a:t>
            </a:r>
            <a:r>
              <a:rPr lang="pl-PL" dirty="0" smtClean="0"/>
              <a:t>często kominem.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23812"/>
            <a:ext cx="4572000" cy="3429000"/>
          </a:xfrm>
        </p:spPr>
      </p:pic>
    </p:spTree>
    <p:extLst>
      <p:ext uri="{BB962C8B-B14F-4D97-AF65-F5344CB8AC3E}">
        <p14:creationId xmlns:p14="http://schemas.microsoft.com/office/powerpoint/2010/main" val="295385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https://youtu.be/ILCdBHupVPE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Opowieści o Św. Mikołaju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8332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28</Words>
  <Application>Microsoft Office PowerPoint</Application>
  <PresentationFormat>Panoramiczny</PresentationFormat>
  <Paragraphs>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Wesołych Świąt</vt:lpstr>
      <vt:lpstr>Prezentacja programu PowerPoint</vt:lpstr>
      <vt:lpstr>Mikołaj zawsze daje prezenty  24 grudnia</vt:lpstr>
      <vt:lpstr>i podróżuje swoimi saniami</vt:lpstr>
      <vt:lpstr>i wchodzi często kominem.</vt:lpstr>
      <vt:lpstr>https://youtu.be/ILCdBHupVPE </vt:lpstr>
    </vt:vector>
  </TitlesOfParts>
  <Company>Viega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Wesołych Świąt</dc:title>
  <dc:creator>Brzakowski, Adam</dc:creator>
  <cp:lastModifiedBy>Nauczyciel</cp:lastModifiedBy>
  <cp:revision>8</cp:revision>
  <dcterms:created xsi:type="dcterms:W3CDTF">2020-12-20T15:12:39Z</dcterms:created>
  <dcterms:modified xsi:type="dcterms:W3CDTF">2020-12-22T18:11:24Z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db01517-4d15-4247-99fb-6df4a06d0d78_Enabled">
    <vt:lpwstr>true</vt:lpwstr>
  </property>
  <property fmtid="{D5CDD505-2E9C-101B-9397-08002B2CF9AE}" pid="3" name="MSIP_Label_cdb01517-4d15-4247-99fb-6df4a06d0d78_SetDate">
    <vt:lpwstr>2020-12-20T15:12:40Z</vt:lpwstr>
  </property>
  <property fmtid="{D5CDD505-2E9C-101B-9397-08002B2CF9AE}" pid="4" name="MSIP_Label_cdb01517-4d15-4247-99fb-6df4a06d0d78_Method">
    <vt:lpwstr>Standard</vt:lpwstr>
  </property>
  <property fmtid="{D5CDD505-2E9C-101B-9397-08002B2CF9AE}" pid="5" name="MSIP_Label_cdb01517-4d15-4247-99fb-6df4a06d0d78_Name">
    <vt:lpwstr>Internal</vt:lpwstr>
  </property>
  <property fmtid="{D5CDD505-2E9C-101B-9397-08002B2CF9AE}" pid="6" name="MSIP_Label_cdb01517-4d15-4247-99fb-6df4a06d0d78_SiteId">
    <vt:lpwstr>902194e2-17cd-44f2-aac2-3a4ff4a5c99f</vt:lpwstr>
  </property>
  <property fmtid="{D5CDD505-2E9C-101B-9397-08002B2CF9AE}" pid="7" name="MSIP_Label_cdb01517-4d15-4247-99fb-6df4a06d0d78_ActionId">
    <vt:lpwstr>c83b5d90-18ed-4553-92f7-ae2778ef78c7</vt:lpwstr>
  </property>
  <property fmtid="{D5CDD505-2E9C-101B-9397-08002B2CF9AE}" pid="8" name="MSIP_Label_cdb01517-4d15-4247-99fb-6df4a06d0d78_ContentBits">
    <vt:lpwstr>0</vt:lpwstr>
  </property>
</Properties>
</file>