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E614A5-8BEF-47C9-8480-DB42641CD6AA}" type="datetimeFigureOut">
              <a:rPr lang="pl-PL" smtClean="0"/>
              <a:pPr/>
              <a:t>23.12.2020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1F6F49-DC81-415D-AF53-3110C6266EC2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%C5%BCyczenia+bo%C5%BConarodzeniowe+dla+nauczyciela&amp;tbm=isch&amp;source=iu&amp;ictx=1&amp;fir=xSD1FExNM9lOoM,gFMAGRCjEC6BxM,_&amp;vet=1&amp;usg=AI4_-kS6xfGYR9cBezSVoGUxDklP9t2MhQ&amp;sa=X&amp;ved=2ahUKEwjy7MTTydftAhUmlosKHWFoCmMQ9QF6BAgUEA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400800" cy="17526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85720" y="714356"/>
            <a:ext cx="8572560" cy="55721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71472" y="1071546"/>
            <a:ext cx="8001056" cy="500066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600" dirty="0" smtClean="0">
                <a:solidFill>
                  <a:srgbClr val="FFC000"/>
                </a:solidFill>
              </a:rPr>
              <a:t>IDĄ ŚWIĘTA…</a:t>
            </a:r>
            <a:endParaRPr lang="pl-PL" sz="6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pl-PL" dirty="0" smtClean="0"/>
              <a:t>CHOINKA</a:t>
            </a:r>
            <a:endParaRPr lang="pl-PL" dirty="0"/>
          </a:p>
        </p:txBody>
      </p:sp>
      <p:pic>
        <p:nvPicPr>
          <p:cNvPr id="1026" name="Picture 2" descr="C:\Users\user\Desktop\pobran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1000"/>
          </a:blip>
          <a:srcRect/>
          <a:stretch>
            <a:fillRect/>
          </a:stretch>
        </p:blipFill>
        <p:spPr bwMode="auto">
          <a:xfrm>
            <a:off x="428596" y="1857364"/>
            <a:ext cx="3086115" cy="4654469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3857620" y="2143116"/>
            <a:ext cx="48577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u="sng" dirty="0" smtClean="0"/>
              <a:t>Zbliża się dla nas oczekiwany okres odpoczynku, tak zwanych świąt. Podczas świąt Bożego Narodzenia tradycją jest ozdabianie choinki.</a:t>
            </a:r>
          </a:p>
          <a:p>
            <a:r>
              <a:rPr lang="pl-PL" sz="2800" u="sng" dirty="0" smtClean="0"/>
              <a:t> Pod, którą są prezenty na, które wszyscy czekają!!!</a:t>
            </a:r>
            <a:endParaRPr lang="pl-PL" sz="2800" u="sng" dirty="0"/>
          </a:p>
        </p:txBody>
      </p:sp>
      <p:sp>
        <p:nvSpPr>
          <p:cNvPr id="6" name="Prostokąt 5"/>
          <p:cNvSpPr/>
          <p:nvPr/>
        </p:nvSpPr>
        <p:spPr>
          <a:xfrm>
            <a:off x="3571868" y="1857364"/>
            <a:ext cx="5357818" cy="34290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800" u="sng" dirty="0" smtClean="0"/>
          </a:p>
          <a:p>
            <a:pPr algn="ctr"/>
            <a:r>
              <a:rPr lang="pl-PL" sz="2800" u="sng" dirty="0" smtClean="0"/>
              <a:t>Zbliża się dla nas oczekiwany okres odpoczynku, tak zwane </a:t>
            </a:r>
            <a:r>
              <a:rPr lang="pl-PL" sz="2800" u="sng" dirty="0" smtClean="0">
                <a:solidFill>
                  <a:srgbClr val="FFC000"/>
                </a:solidFill>
              </a:rPr>
              <a:t>święta</a:t>
            </a:r>
            <a:r>
              <a:rPr lang="pl-PL" sz="2800" u="sng" dirty="0" smtClean="0"/>
              <a:t>. </a:t>
            </a:r>
          </a:p>
          <a:p>
            <a:pPr algn="ctr"/>
            <a:r>
              <a:rPr lang="pl-PL" sz="2800" u="sng" dirty="0" smtClean="0"/>
              <a:t>Podczas Świąt Bożego Narodzenia tradycją jest ozdabianie choinki,</a:t>
            </a:r>
          </a:p>
          <a:p>
            <a:pPr algn="ctr"/>
            <a:r>
              <a:rPr lang="pl-PL" sz="2800" u="sng" dirty="0" smtClean="0"/>
              <a:t> pod którą są prezenty </a:t>
            </a:r>
          </a:p>
          <a:p>
            <a:pPr algn="ctr"/>
            <a:r>
              <a:rPr lang="pl-PL" sz="2800" u="sng" dirty="0" smtClean="0"/>
              <a:t>i na które wszyscy czekają!!!.</a:t>
            </a:r>
          </a:p>
          <a:p>
            <a:pPr algn="ctr"/>
            <a:endParaRPr lang="pl-PL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/>
          <a:lstStyle/>
          <a:p>
            <a:r>
              <a:rPr lang="pl-PL" dirty="0" smtClean="0"/>
              <a:t>PREZENTY</a:t>
            </a:r>
            <a:endParaRPr lang="pl-PL" dirty="0"/>
          </a:p>
        </p:txBody>
      </p:sp>
      <p:pic>
        <p:nvPicPr>
          <p:cNvPr id="2050" name="Picture 2" descr="C:\Users\user\Desktop\DOMINIK 6e\preznet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714752"/>
            <a:ext cx="4929222" cy="2795431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85720" y="1785926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Prezenty</a:t>
            </a:r>
            <a:r>
              <a:rPr lang="pl-PL" sz="2400" dirty="0"/>
              <a:t> odnajduje się </a:t>
            </a:r>
            <a:r>
              <a:rPr lang="pl-PL" sz="2400" b="1" dirty="0"/>
              <a:t>pod choinką</a:t>
            </a:r>
            <a:r>
              <a:rPr lang="pl-PL" sz="2400" dirty="0"/>
              <a:t>. W niektórych tradycjach samo drzewko bywa niespodzianką dla dzieci i gości. Tradycja znana jest od XIII wieku i nawiązuje do darów jakie złożyli Trzej Królowie Jezusowi podczas wizyty w Betlejem.</a:t>
            </a:r>
          </a:p>
        </p:txBody>
      </p:sp>
      <p:sp>
        <p:nvSpPr>
          <p:cNvPr id="6" name="Prostokąt 5"/>
          <p:cNvSpPr/>
          <p:nvPr/>
        </p:nvSpPr>
        <p:spPr>
          <a:xfrm>
            <a:off x="285720" y="1785926"/>
            <a:ext cx="8858280" cy="15716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b="1" dirty="0" smtClean="0"/>
          </a:p>
          <a:p>
            <a:pPr algn="ctr"/>
            <a:r>
              <a:rPr lang="pl-PL" sz="2400" dirty="0" smtClean="0"/>
              <a:t> W niektórych tradycjach samo drzewko bywa niespodzianką dla dzieci i gości. Tradycja znana jest od XIII wieku i nawiązuje do darów, jakie złożyli Trzej Królowie Jezusowi, podczas wizyty  </a:t>
            </a:r>
          </a:p>
          <a:p>
            <a:pPr algn="ctr"/>
            <a:r>
              <a:rPr lang="pl-PL" sz="2400" dirty="0" smtClean="0"/>
              <a:t>w Betlejem.</a:t>
            </a:r>
            <a:r>
              <a:rPr lang="pl-PL" sz="2400" b="1" dirty="0" smtClean="0"/>
              <a:t> </a:t>
            </a:r>
            <a:r>
              <a:rPr lang="pl-PL" sz="2400" b="1" dirty="0" smtClean="0">
                <a:solidFill>
                  <a:srgbClr val="C00000"/>
                </a:solidFill>
              </a:rPr>
              <a:t>Prezenty</a:t>
            </a:r>
            <a:r>
              <a:rPr lang="pl-PL" sz="2400" dirty="0" smtClean="0"/>
              <a:t> znajdują się pod</a:t>
            </a:r>
            <a:r>
              <a:rPr lang="pl-PL" sz="2400" b="1" dirty="0" smtClean="0"/>
              <a:t> </a:t>
            </a:r>
            <a:r>
              <a:rPr lang="pl-PL" sz="2400" b="1" dirty="0" smtClean="0">
                <a:solidFill>
                  <a:srgbClr val="FFC000"/>
                </a:solidFill>
              </a:rPr>
              <a:t>choinką</a:t>
            </a:r>
            <a:r>
              <a:rPr lang="pl-PL" sz="2400" dirty="0" smtClean="0"/>
              <a:t>. </a:t>
            </a:r>
          </a:p>
          <a:p>
            <a:pPr algn="ctr"/>
            <a:endParaRPr lang="pl-PL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Życzenia..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42910" y="2857496"/>
            <a:ext cx="7858180" cy="27146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,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928662" y="2643182"/>
            <a:ext cx="735811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endParaRPr lang="pl-PL" dirty="0" smtClean="0">
              <a:hlinkClick r:id="rId2"/>
            </a:endParaRPr>
          </a:p>
          <a:p>
            <a:r>
              <a:rPr lang="pl-PL" sz="2400" dirty="0" smtClean="0"/>
              <a:t>Z okazji Świąt Bożego Narodzenia Życzę ;</a:t>
            </a:r>
          </a:p>
          <a:p>
            <a:r>
              <a:rPr lang="pl-PL" sz="2400" dirty="0" smtClean="0"/>
              <a:t>Zadowolenia  i Pomyślności w podejmowanych wyzwaniach.  Wszystkim nauczycielom , rodzicom </a:t>
            </a:r>
          </a:p>
          <a:p>
            <a:r>
              <a:rPr lang="pl-PL" sz="2400" dirty="0" smtClean="0"/>
              <a:t>i uczniom naszej szkoły życzę  dużo Szczęścia , Radości, oraz Sukcesów  w pracy i nauce. </a:t>
            </a:r>
          </a:p>
          <a:p>
            <a:r>
              <a:rPr lang="pl-PL" sz="2400" dirty="0" smtClean="0">
                <a:solidFill>
                  <a:srgbClr val="7030A0"/>
                </a:solidFill>
              </a:rPr>
              <a:t>NO I SZCZĘŚLIWEGO NOWEGO ROKU </a:t>
            </a:r>
            <a:r>
              <a:rPr lang="pl-PL" sz="4000" dirty="0" smtClean="0">
                <a:solidFill>
                  <a:srgbClr val="7030A0"/>
                </a:solidFill>
              </a:rPr>
              <a:t>2021!!!.</a:t>
            </a:r>
          </a:p>
          <a:p>
            <a:endParaRPr lang="pl-PL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pic>
        <p:nvPicPr>
          <p:cNvPr id="3074" name="Picture 2" descr="C:\Users\user\Desktop\DOMINIK 6e\gwiazdo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786058"/>
            <a:ext cx="2543175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128</Words>
  <Application>Microsoft Office PowerPoint</Application>
  <PresentationFormat>Pokaz na ekranie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Przepływ</vt:lpstr>
      <vt:lpstr>Prezentacja programu PowerPoint</vt:lpstr>
      <vt:lpstr>CHOINKA</vt:lpstr>
      <vt:lpstr>PREZENTY</vt:lpstr>
      <vt:lpstr>Życzenia..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ŚWIĘTA</dc:title>
  <dc:creator>user</dc:creator>
  <cp:lastModifiedBy>Nauczyciel</cp:lastModifiedBy>
  <cp:revision>18</cp:revision>
  <dcterms:created xsi:type="dcterms:W3CDTF">2020-12-16T09:59:30Z</dcterms:created>
  <dcterms:modified xsi:type="dcterms:W3CDTF">2020-12-23T10:51:52Z</dcterms:modified>
</cp:coreProperties>
</file>